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203150" cy="3240405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66"/>
    <a:srgbClr val="003629"/>
    <a:srgbClr val="2407F9"/>
    <a:srgbClr val="AE837A"/>
    <a:srgbClr val="421215"/>
    <a:srgbClr val="ECCD14"/>
    <a:srgbClr val="A0BE42"/>
    <a:srgbClr val="D7E61A"/>
    <a:srgbClr val="A87970"/>
    <a:srgbClr val="96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44" autoAdjust="0"/>
  </p:normalViewPr>
  <p:slideViewPr>
    <p:cSldViewPr snapToGrid="0">
      <p:cViewPr>
        <p:scale>
          <a:sx n="50" d="100"/>
          <a:sy n="50" d="100"/>
        </p:scale>
        <p:origin x="-450" y="-3006"/>
      </p:cViewPr>
      <p:guideLst>
        <p:guide orient="horz" pos="10206"/>
        <p:guide pos="793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fld id="{CB6627FE-B689-46DC-94B7-ABB2741B2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39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6525" y="0"/>
            <a:ext cx="2998788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875" y="715963"/>
            <a:ext cx="2673350" cy="3436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38650"/>
            <a:ext cx="5129212" cy="415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2998788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6525" y="8805863"/>
            <a:ext cx="2998788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E3B1771-04D6-4E6A-92B2-86D2391D37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4762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85352A-55E4-4395-B6C5-8AA9B042C85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841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0066338"/>
            <a:ext cx="21421725" cy="6945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18362613"/>
            <a:ext cx="17643475" cy="828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78A74-6CD8-4FB9-B1F3-B34590465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F80C-8F0B-4A90-AD81-02E126D75B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0" y="2881313"/>
            <a:ext cx="5354638" cy="2592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0713" y="2881313"/>
            <a:ext cx="15914687" cy="2592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A94DA-D53B-40F3-8234-E9723669F6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80F1C-BFE3-4598-907F-6B86B2D7EF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20823238"/>
            <a:ext cx="21423313" cy="64357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25" y="13733463"/>
            <a:ext cx="21423313" cy="7089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3C82C-12A5-4365-8D08-3B60EAAFC8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0713" y="9361488"/>
            <a:ext cx="10634662" cy="1944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7775" y="9361488"/>
            <a:ext cx="10634663" cy="1944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D0F7D-33D0-4E02-88DF-1E6A5CC903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296988"/>
            <a:ext cx="2268220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7253288"/>
            <a:ext cx="11134725" cy="3022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10275888"/>
            <a:ext cx="11134725" cy="18670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188" y="7253288"/>
            <a:ext cx="11139487" cy="3022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188" y="10275888"/>
            <a:ext cx="11139487" cy="18670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0EF14-E98E-4C51-A493-3B44200AD7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3E129-C069-4FC7-A9BC-E4B8CCB5AF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0BDB2-C22B-4002-BEED-233FE762DD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290638"/>
            <a:ext cx="8291513" cy="548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13" y="1290638"/>
            <a:ext cx="14089062" cy="27655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6780213"/>
            <a:ext cx="8291513" cy="2216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9B771-E492-48C7-8DDC-1776571A57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0" y="22682200"/>
            <a:ext cx="15120938" cy="2678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300" y="2895600"/>
            <a:ext cx="15120938" cy="19442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300" y="25360313"/>
            <a:ext cx="15120938" cy="3803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13200-A730-4318-9340-9617143F72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0713" y="2881313"/>
            <a:ext cx="21421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7300" tIns="163650" rIns="327300" bIns="163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0713" y="9361488"/>
            <a:ext cx="21421725" cy="194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0713" y="29522738"/>
            <a:ext cx="5249862" cy="216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29522738"/>
            <a:ext cx="7981950" cy="216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29522738"/>
            <a:ext cx="5249863" cy="216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27300" tIns="163650" rIns="327300" bIns="1636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000"/>
            </a:lvl1pPr>
          </a:lstStyle>
          <a:p>
            <a:fld id="{97002B99-A058-4187-8D23-0C27E904B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2pPr>
      <a:lvl3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3pPr>
      <a:lvl4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4pPr>
      <a:lvl5pPr algn="ctr" defTabSz="3273425" rtl="0" eaLnBrk="0" fontAlgn="base" hangingPunct="0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5pPr>
      <a:lvl6pPr marL="4572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6pPr>
      <a:lvl7pPr marL="9144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7pPr>
      <a:lvl8pPr marL="13716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8pPr>
      <a:lvl9pPr marL="1828800" algn="ctr" defTabSz="3273425" rtl="0" fontAlgn="base">
        <a:spcBef>
          <a:spcPct val="0"/>
        </a:spcBef>
        <a:spcAft>
          <a:spcPct val="0"/>
        </a:spcAft>
        <a:defRPr sz="15800">
          <a:solidFill>
            <a:schemeClr val="tx2"/>
          </a:solidFill>
          <a:latin typeface="Times New Roman" pitchFamily="18" charset="0"/>
        </a:defRPr>
      </a:lvl9pPr>
    </p:titleStyle>
    <p:bodyStyle>
      <a:lvl1pPr marL="1227138" indent="-1227138" algn="l" defTabSz="3273425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  <a:cs typeface="+mn-cs"/>
        </a:defRPr>
      </a:lvl1pPr>
      <a:lvl2pPr marL="2659063" indent="-1022350" algn="l" defTabSz="3273425" rtl="0" eaLnBrk="0" fontAlgn="base" hangingPunct="0">
        <a:spcBef>
          <a:spcPct val="20000"/>
        </a:spcBef>
        <a:spcAft>
          <a:spcPct val="0"/>
        </a:spcAft>
        <a:buChar char="–"/>
        <a:defRPr sz="10000">
          <a:solidFill>
            <a:schemeClr val="tx1"/>
          </a:solidFill>
          <a:latin typeface="+mn-lt"/>
        </a:defRPr>
      </a:lvl2pPr>
      <a:lvl3pPr marL="4090988" indent="-817563" algn="l" defTabSz="3273425" rtl="0" eaLnBrk="0" fontAlgn="base" hangingPunct="0">
        <a:spcBef>
          <a:spcPct val="20000"/>
        </a:spcBef>
        <a:spcAft>
          <a:spcPct val="0"/>
        </a:spcAft>
        <a:buChar char="•"/>
        <a:defRPr sz="8600">
          <a:solidFill>
            <a:schemeClr val="tx1"/>
          </a:solidFill>
          <a:latin typeface="+mn-lt"/>
        </a:defRPr>
      </a:lvl3pPr>
      <a:lvl4pPr marL="5727700" indent="-817563" algn="l" defTabSz="3273425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364413" indent="-817563" algn="l" defTabSz="3273425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8216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2788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7360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9193213" indent="-817563" algn="l" defTabSz="3273425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86407" y="25024016"/>
            <a:ext cx="7434469" cy="59093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Kutumia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mbegu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safi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Kutumia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mbegu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yenye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ukinzani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magonjwa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Kuondoa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machipukizi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yaliyoathirika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kutumia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mbegu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zilizochemshwa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030" name="Text Box 913"/>
          <p:cNvSpPr txBox="1">
            <a:spLocks noChangeArrowheads="1"/>
          </p:cNvSpPr>
          <p:nvPr/>
        </p:nvSpPr>
        <p:spPr bwMode="auto">
          <a:xfrm>
            <a:off x="9472613" y="30549850"/>
            <a:ext cx="139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010" tIns="34505" rIns="69010" bIns="34505">
            <a:spAutoFit/>
          </a:bodyPr>
          <a:lstStyle/>
          <a:p>
            <a:pPr defTabSz="690563" eaLnBrk="1" hangingPunct="1"/>
            <a:endParaRPr lang="en-GB" altLang="en-US" sz="2800"/>
          </a:p>
        </p:txBody>
      </p:sp>
      <p:sp>
        <p:nvSpPr>
          <p:cNvPr id="1031" name="TextBox 18"/>
          <p:cNvSpPr txBox="1">
            <a:spLocks noChangeArrowheads="1"/>
          </p:cNvSpPr>
          <p:nvPr/>
        </p:nvSpPr>
        <p:spPr bwMode="auto">
          <a:xfrm>
            <a:off x="12441238" y="444976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/>
          </a:p>
        </p:txBody>
      </p:sp>
      <p:graphicFrame>
        <p:nvGraphicFramePr>
          <p:cNvPr id="102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57634"/>
              </p:ext>
            </p:extLst>
          </p:nvPr>
        </p:nvGraphicFramePr>
        <p:xfrm>
          <a:off x="18619986" y="449773"/>
          <a:ext cx="2530401" cy="236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4" imgW="2010056" imgH="1991003" progId="">
                  <p:embed/>
                </p:oleObj>
              </mc:Choice>
              <mc:Fallback>
                <p:oleObj r:id="rId4" imgW="2010056" imgH="1991003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9986" y="449773"/>
                        <a:ext cx="2530401" cy="2367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Box 6"/>
          <p:cNvSpPr txBox="1">
            <a:spLocks noChangeArrowheads="1"/>
          </p:cNvSpPr>
          <p:nvPr/>
        </p:nvSpPr>
        <p:spPr bwMode="auto">
          <a:xfrm>
            <a:off x="15823096" y="25202078"/>
            <a:ext cx="93800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Kwa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maelezo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zaidi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wsiliana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endParaRPr lang="en-US" sz="4000" dirty="0">
              <a:solidFill>
                <a:srgbClr val="0070C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Kaimu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Meneja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TARI - KIBAHA,</a:t>
            </a:r>
          </a:p>
          <a:p>
            <a:pPr lvl="0" algn="ctr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S.L.P. 30031, KIBAHA, TANZANIA</a:t>
            </a:r>
          </a:p>
          <a:p>
            <a:pPr lvl="0"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Simu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+255-232402017,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Nukushi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+255-232402039</a:t>
            </a:r>
          </a:p>
          <a:p>
            <a:pPr lvl="0" algn="ctr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Barua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pepe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cmkibaha@tari.go.tz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8908" y="3050173"/>
            <a:ext cx="1877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KITENGO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 MAGONJWA NA MINYOO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47597" y="485290"/>
            <a:ext cx="2241754" cy="2467661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2680136" y="23490622"/>
            <a:ext cx="3563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endParaRPr lang="en-US" sz="4200" dirty="0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4955" y="4161173"/>
            <a:ext cx="1988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UFUATILIAJI</a:t>
            </a:r>
            <a:r>
              <a:rPr lang="en-US" sz="4000" b="1" dirty="0" smtClean="0">
                <a:solidFill>
                  <a:srgbClr val="008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TATHMINI </a:t>
            </a:r>
            <a:r>
              <a:rPr lang="en-US" sz="4000" b="1" dirty="0" smtClean="0">
                <a:solidFill>
                  <a:srgbClr val="008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UDHIBITI WA MAGONJWA YA MIWA</a:t>
            </a:r>
            <a:endParaRPr lang="en-US" sz="5400" b="1" dirty="0">
              <a:solidFill>
                <a:srgbClr val="008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0255" t="25768" r="15308" b="12500"/>
          <a:stretch/>
        </p:blipFill>
        <p:spPr>
          <a:xfrm>
            <a:off x="9040802" y="7333350"/>
            <a:ext cx="6281531" cy="61576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20367" y="5559360"/>
            <a:ext cx="6999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Ugonjwa wa udumavu wa miwa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9025" y="13827167"/>
            <a:ext cx="345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Kudumaa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flipH="1">
            <a:off x="10200490" y="8760077"/>
            <a:ext cx="444301" cy="10600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802" y="14799369"/>
            <a:ext cx="6578740" cy="6449574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 bwMode="auto">
          <a:xfrm>
            <a:off x="11799668" y="20559152"/>
            <a:ext cx="462013" cy="126284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465" y="7185034"/>
            <a:ext cx="6627158" cy="62795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47680" y="7489514"/>
            <a:ext cx="7130885" cy="605976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827617" y="14139986"/>
            <a:ext cx="7354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Majani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yanageuka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kuwa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njano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17058" y="15825897"/>
            <a:ext cx="7392229" cy="63933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217058" y="22182795"/>
            <a:ext cx="7474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Rangi ya njano kwenye mstari wa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katikati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muwa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399" y="15686777"/>
            <a:ext cx="6662485" cy="59550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26465" y="24008353"/>
            <a:ext cx="14113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8666"/>
                </a:solidFill>
                <a:latin typeface="+mn-lt"/>
              </a:rPr>
              <a:t>UDHIBITI WA MAGONJWA</a:t>
            </a:r>
            <a:endParaRPr lang="en-US" sz="6000" b="1" dirty="0">
              <a:solidFill>
                <a:srgbClr val="008666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6732" y="21821999"/>
            <a:ext cx="6729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Mjeledi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fungwe wenye ungaunga mweusi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51949" y="14062989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lenye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fungwe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huonekana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nyasi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48397" y="22033504"/>
            <a:ext cx="5985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Wekundu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katika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tishu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034" y="5056730"/>
            <a:ext cx="770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Fungwe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Ugonjwa wenye athari kubwa zaidi katika miwa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7448287" y="5647102"/>
            <a:ext cx="6625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Ugonjwa wa manjano wa miwa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flipH="1">
            <a:off x="21349250" y="16618228"/>
            <a:ext cx="437323" cy="16125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flipH="1">
            <a:off x="12538450" y="16864692"/>
            <a:ext cx="444301" cy="106005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41790" y="24863643"/>
            <a:ext cx="7434469" cy="747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Kung’oa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shamba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lililoathirika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zaidi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4%          </a:t>
            </a:r>
          </a:p>
          <a:p>
            <a:pPr marL="1143000" lvl="1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Kusafisha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vifaa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shamba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kutumia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kuua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vimelea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wadudu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Kutumia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mbegu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zilizozalishwa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njia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viinitete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(tissue culture plants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7" name="Picture 4" descr="C:\Users\Baraka\Desktop\TARI-MAKT-2\new L (Selected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50" y="490223"/>
            <a:ext cx="3995150" cy="25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wrap="square">
        <a:spAutoFit/>
      </a:bodyPr>
      <a:lstStyle>
        <a:defPPr marL="1143000" indent="-685800">
          <a:lnSpc>
            <a:spcPct val="150000"/>
          </a:lnSpc>
          <a:buFont typeface="Arial" pitchFamily="34" charset="0"/>
          <a:buChar char="•"/>
          <a:defRPr sz="3600" b="1" dirty="0" err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90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155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Studio Unique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Shikhubari</dc:creator>
  <cp:lastModifiedBy>Windows User</cp:lastModifiedBy>
  <cp:revision>322</cp:revision>
  <cp:lastPrinted>2017-07-20T15:06:46Z</cp:lastPrinted>
  <dcterms:created xsi:type="dcterms:W3CDTF">2002-06-24T12:54:11Z</dcterms:created>
  <dcterms:modified xsi:type="dcterms:W3CDTF">2019-05-20T05:32:16Z</dcterms:modified>
</cp:coreProperties>
</file>