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240405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E5F"/>
    <a:srgbClr val="00823B"/>
    <a:srgbClr val="003E1C"/>
    <a:srgbClr val="FF9B37"/>
    <a:srgbClr val="B8EAFA"/>
    <a:srgbClr val="FFFFC9"/>
    <a:srgbClr val="B3F60A"/>
    <a:srgbClr val="F7D509"/>
    <a:srgbClr val="4949E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44" autoAdjust="0"/>
  </p:normalViewPr>
  <p:slideViewPr>
    <p:cSldViewPr snapToGrid="0">
      <p:cViewPr>
        <p:scale>
          <a:sx n="30" d="100"/>
          <a:sy n="30" d="100"/>
        </p:scale>
        <p:origin x="1470" y="-264"/>
      </p:cViewPr>
      <p:guideLst>
        <p:guide orient="horz" pos="10206"/>
        <p:guide pos="79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fld id="{CB6627FE-B689-46DC-94B7-ABB2741B2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6525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875" y="715963"/>
            <a:ext cx="2673350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38650"/>
            <a:ext cx="5129212" cy="415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6525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3B1771-04D6-4E6A-92B2-86D2391D37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40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85352A-55E4-4395-B6C5-8AA9B042C85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70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0066338"/>
            <a:ext cx="21421725" cy="694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18362613"/>
            <a:ext cx="17643475" cy="828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78A74-6CD8-4FB9-B1F3-B34590465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F80C-8F0B-4A90-AD81-02E126D75B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2881313"/>
            <a:ext cx="5354638" cy="2592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0713" y="2881313"/>
            <a:ext cx="15914687" cy="2592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A94DA-D53B-40F3-8234-E9723669F6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80F1C-BFE3-4598-907F-6B86B2D7EF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20823238"/>
            <a:ext cx="21423313" cy="6435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5" y="13733463"/>
            <a:ext cx="21423313" cy="7089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3C82C-12A5-4365-8D08-3B60EAAFC8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0713" y="9361488"/>
            <a:ext cx="10634662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7775" y="9361488"/>
            <a:ext cx="10634663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D0F7D-33D0-4E02-88DF-1E6A5CC903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6988"/>
            <a:ext cx="2268220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7253288"/>
            <a:ext cx="11134725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0275888"/>
            <a:ext cx="11134725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188" y="7253288"/>
            <a:ext cx="11139487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188" y="10275888"/>
            <a:ext cx="11139487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0EF14-E98E-4C51-A493-3B44200AD7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3E129-C069-4FC7-A9BC-E4B8CCB5AF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0BDB2-C22B-4002-BEED-233FE762DD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0638"/>
            <a:ext cx="8291513" cy="548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290638"/>
            <a:ext cx="14089062" cy="27655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6780213"/>
            <a:ext cx="8291513" cy="2216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9B771-E492-48C7-8DDC-1776571A57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2682200"/>
            <a:ext cx="15120938" cy="2678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2895600"/>
            <a:ext cx="15120938" cy="19442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5360313"/>
            <a:ext cx="15120938" cy="3803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13200-A730-4318-9340-9617143F72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0713" y="2881313"/>
            <a:ext cx="21421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7300" tIns="163650" rIns="327300" bIns="163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713" y="9361488"/>
            <a:ext cx="21421725" cy="194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0713" y="29522738"/>
            <a:ext cx="5249862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29522738"/>
            <a:ext cx="7981950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29522738"/>
            <a:ext cx="5249863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000"/>
            </a:lvl1pPr>
          </a:lstStyle>
          <a:p>
            <a:fld id="{97002B99-A058-4187-8D23-0C27E904B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2pPr>
      <a:lvl3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3pPr>
      <a:lvl4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4pPr>
      <a:lvl5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5pPr>
      <a:lvl6pPr marL="4572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6pPr>
      <a:lvl7pPr marL="9144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7pPr>
      <a:lvl8pPr marL="13716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8pPr>
      <a:lvl9pPr marL="18288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9pPr>
    </p:titleStyle>
    <p:bodyStyle>
      <a:lvl1pPr marL="1227138" indent="-1227138" algn="l" defTabSz="3273425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  <a:cs typeface="+mn-cs"/>
        </a:defRPr>
      </a:lvl1pPr>
      <a:lvl2pPr marL="2659063" indent="-1022350" algn="l" defTabSz="3273425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</a:defRPr>
      </a:lvl2pPr>
      <a:lvl3pPr marL="4090988" indent="-817563" algn="l" defTabSz="3273425" rtl="0" eaLnBrk="0" fontAlgn="base" hangingPunct="0">
        <a:spcBef>
          <a:spcPct val="20000"/>
        </a:spcBef>
        <a:spcAft>
          <a:spcPct val="0"/>
        </a:spcAft>
        <a:buChar char="•"/>
        <a:defRPr sz="8600">
          <a:solidFill>
            <a:schemeClr val="tx1"/>
          </a:solidFill>
          <a:latin typeface="+mn-lt"/>
        </a:defRPr>
      </a:lvl3pPr>
      <a:lvl4pPr marL="5727700" indent="-817563" algn="l" defTabSz="3273425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364413" indent="-817563" algn="l" defTabSz="3273425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8216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2788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7360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91932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913"/>
          <p:cNvSpPr txBox="1">
            <a:spLocks noChangeArrowheads="1"/>
          </p:cNvSpPr>
          <p:nvPr/>
        </p:nvSpPr>
        <p:spPr bwMode="auto">
          <a:xfrm>
            <a:off x="9472613" y="30549850"/>
            <a:ext cx="139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010" tIns="34505" rIns="69010" bIns="34505">
            <a:spAutoFit/>
          </a:bodyPr>
          <a:lstStyle/>
          <a:p>
            <a:pPr defTabSz="690563" eaLnBrk="1" hangingPunct="1"/>
            <a:endParaRPr lang="en-GB" altLang="en-US" sz="2800"/>
          </a:p>
        </p:txBody>
      </p:sp>
      <p:sp>
        <p:nvSpPr>
          <p:cNvPr id="1031" name="TextBox 18"/>
          <p:cNvSpPr txBox="1">
            <a:spLocks noChangeArrowheads="1"/>
          </p:cNvSpPr>
          <p:nvPr/>
        </p:nvSpPr>
        <p:spPr bwMode="auto">
          <a:xfrm>
            <a:off x="12441238" y="444976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/>
          </a:p>
        </p:txBody>
      </p:sp>
      <p:graphicFrame>
        <p:nvGraphicFramePr>
          <p:cNvPr id="102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51130"/>
              </p:ext>
            </p:extLst>
          </p:nvPr>
        </p:nvGraphicFramePr>
        <p:xfrm>
          <a:off x="19422907" y="535953"/>
          <a:ext cx="2914579" cy="262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4" imgW="2010056" imgH="1991003" progId="">
                  <p:embed/>
                </p:oleObj>
              </mc:Choice>
              <mc:Fallback>
                <p:oleObj r:id="rId4" imgW="2010056" imgH="199100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2907" y="535953"/>
                        <a:ext cx="2914579" cy="2627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Box 6"/>
          <p:cNvSpPr txBox="1">
            <a:spLocks noChangeArrowheads="1"/>
          </p:cNvSpPr>
          <p:nvPr/>
        </p:nvSpPr>
        <p:spPr bwMode="auto">
          <a:xfrm>
            <a:off x="3388022" y="28329040"/>
            <a:ext cx="187753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Kwa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maelezo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zaidi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wsiliana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Kaimu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Meneja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TARI - KIBAHA,</a:t>
            </a:r>
          </a:p>
          <a:p>
            <a:pPr lvl="0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S.L.P. 30031, KIBAHA, TANZANIA</a:t>
            </a: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Simu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+255-232402017,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Nukushi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+255-232402039</a:t>
            </a: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Barua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pepe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cmkibaha@tari.go.tz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5493" y="3904479"/>
            <a:ext cx="17815034" cy="923330"/>
          </a:xfrm>
          <a:prstGeom prst="rect">
            <a:avLst/>
          </a:prstGeom>
          <a:solidFill>
            <a:srgbClr val="D79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KITENGO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WADUDU</a:t>
            </a: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42172" y="535952"/>
            <a:ext cx="2905359" cy="2599135"/>
          </a:xfrm>
          <a:prstGeom prst="rect">
            <a:avLst/>
          </a:prstGeom>
          <a:noFill/>
        </p:spPr>
      </p:pic>
      <p:pic>
        <p:nvPicPr>
          <p:cNvPr id="56" name="Picture 55" descr="C:\Users\Dr Katundu\AppData\Local\Microsoft\Windows\INetCache\IE\FRLZIMYD\IMG_0052[1].JPG"/>
          <p:cNvPicPr/>
          <p:nvPr/>
        </p:nvPicPr>
        <p:blipFill>
          <a:blip r:embed="rId7" cstate="print"/>
          <a:srcRect l="34358" t="12404" r="18333" b="37343"/>
          <a:stretch>
            <a:fillRect/>
          </a:stretch>
        </p:blipFill>
        <p:spPr bwMode="auto">
          <a:xfrm>
            <a:off x="3388022" y="12827567"/>
            <a:ext cx="5326492" cy="434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C:\Users\FADHILA\Desktop\FIELD ENTOMOLOGY PICTURES\KAGERA\IMG-20170214-WA00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9829" y="18507336"/>
            <a:ext cx="6382634" cy="43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Dr. Msita\Desktop\FADHILA\FIELD ENTOMOLOGY PICTURES\TPC\20170303_1021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47531" y="7445829"/>
            <a:ext cx="7512268" cy="44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Dr. Msita\Desktop\FADHILA\FIELD ENTOMOLOGY PICTURES\KAGERA\20160817_11525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69143" y="13123077"/>
            <a:ext cx="6465835" cy="37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ANY0128"/>
          <p:cNvPicPr/>
          <p:nvPr/>
        </p:nvPicPr>
        <p:blipFill>
          <a:blip r:embed="rId11" cstate="print"/>
          <a:srcRect r="29985"/>
          <a:stretch>
            <a:fillRect/>
          </a:stretch>
        </p:blipFill>
        <p:spPr bwMode="auto">
          <a:xfrm>
            <a:off x="14793964" y="18395926"/>
            <a:ext cx="6727091" cy="379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90025" y="24067617"/>
            <a:ext cx="5780546" cy="34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:\Users\Dr Katundu\Desktop\PHOTO KAGERA\DSC0010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133790" y="23756008"/>
            <a:ext cx="6465835" cy="36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:\SUGARCANE ENTOMOLOGY\ENTOMOLOGY LEAFLETS\DSC0020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9143" y="7511143"/>
            <a:ext cx="7445828" cy="43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4114800" y="12127080"/>
            <a:ext cx="4180114" cy="8146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mizizi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103022" y="11929964"/>
            <a:ext cx="9829800" cy="10239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Shina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muwa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lililoathirika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funza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mizizi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939143" y="17532458"/>
            <a:ext cx="6270171" cy="6755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Bungua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41610" y="22989870"/>
            <a:ext cx="5065235" cy="8139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Magamba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weupe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90025" y="27615573"/>
            <a:ext cx="5780546" cy="1035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err="1" smtClean="0">
                <a:solidFill>
                  <a:srgbClr val="FFFF00"/>
                </a:solidFill>
              </a:rPr>
              <a:t>Kidukari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njano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840758" y="17172297"/>
            <a:ext cx="8164284" cy="848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Muwa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ulioathiriwa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bungua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3840759" y="22420333"/>
            <a:ext cx="9051898" cy="11093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Miwa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iliyoshambuliwa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magamba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weupe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369143" y="27385741"/>
            <a:ext cx="10286999" cy="12655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Miwa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iliyoshambuliwa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vidukari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njano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miwa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4" descr="C:\Users\Baraka\Desktop\TARI-MAKT-2\new L (Selected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50" y="490222"/>
            <a:ext cx="4217118" cy="26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31556" y="5320375"/>
            <a:ext cx="12726589" cy="167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5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Wadudu waharibifu na madhara yake kwa zao la miwa</a:t>
            </a:r>
            <a:endParaRPr lang="en-US" sz="5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90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90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82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Studio Unique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Shikhubari</dc:creator>
  <cp:lastModifiedBy>Windows User</cp:lastModifiedBy>
  <cp:revision>215</cp:revision>
  <cp:lastPrinted>2017-02-23T06:42:25Z</cp:lastPrinted>
  <dcterms:created xsi:type="dcterms:W3CDTF">2002-06-24T12:54:11Z</dcterms:created>
  <dcterms:modified xsi:type="dcterms:W3CDTF">2019-05-18T19:47:26Z</dcterms:modified>
</cp:coreProperties>
</file>